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jpe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image" Target="../media/image-18-2.jpe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image" Target="../media/image-22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 助力高效办公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29765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2222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核心应用场景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文档处理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智能编辑提效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15240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自动化文档生成，格式统一，长文总结，提升编辑效率。图片批处理，多语言翻译，准确率高达95%以上。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文本分析能力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295650"/>
            <a:ext cx="15240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精准情感判断，用户评论分类。关键词提取，快速生成文档标签，构建知识图谱，深化理解文档内容。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多格式兼容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295650"/>
            <a:ext cx="15240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支持PDF、Word等多种文件格式，确保长文本解析无碍，满足不同场景需求，提高文档处理灵活性。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深度集成模型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295650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深度集成DeepSeek模型，强化文档处理工具的核心功能，实现更智能的文本编辑与数据分析。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数据处理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表格分析三步骤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AI自动清洗数据，识别异常值；自然语言生成公式，简化计算过程；智能推荐图表，直观呈现分析结果。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6549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图表选择原则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根据分析目的选择图表类型，如对比用柱状图，比例用饼图，趋势用折线图，提升数据解读效率。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数据清洗自动化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AI自动检测并修正日期、数值异常，减少手动检查时间，确保数据准确性。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72175" y="30646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自然语言公式生成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5972175" y="33551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只需简单描述需求，如‘计算部门平均薪资’，AI即可生成对应Excel公式，大幅提高工作效率。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 生成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三工具协同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DeepSeek/Kimi AI 构建框架，Gamma/WPS 灵犀自动设计，一键更新模板与数据，加速迭代。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智能设计匹配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自动识别主题，匹配版式、配色与动画，优先选用商务模板，提升专业度。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97418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快速迭代优化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264694"/>
            <a:ext cx="20763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批量更新数据，轻松替换模板，减少设计耗时，专注内容创新。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实战操作流程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文档处理流程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53987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数据输入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收集原始资料，整理成电子文档或扫描件，确保内容清晰无误，准备进行智能编辑提效。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3387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AI生成初稿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28384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利用Kimi AI或Office AI插件，自动化生成文档初稿，实现长文本解析和多语言对话，提高编辑效率。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12787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格式优化与校验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28384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通过AI工具统一文档格式，进行图片批处理和多语言翻译，最后人工校对，确保内容准确无误后输出定稿。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 制作流程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73969" y="1333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924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明确主题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71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首先确定PPT的主题，例如「季度财务分析」，这将指导整个制作过程的方向和内容选择。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536156" y="1333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924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AI生成初稿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71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导入大纲和数据，利用AI工具自动生成幻灯片初稿，快速搭建PPT的基本框架和内容。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73969" y="29908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581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细节优化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2905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调整图表样式，添加动态效果如擦除动画，进行最后的视觉和内容优化，确保PPT的专业性和吸引力。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作业要求与注意事项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2579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8904" r="8904" t="0" b="0"/>
          <a:stretch/>
        </p:blipFill>
        <p:spPr>
          <a:xfrm>
            <a:off x="0" y="0"/>
            <a:ext cx="9144000" cy="625792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436" b="3436"/>
          <a:stretch/>
        </p:blipFill>
        <p:spPr>
          <a:xfrm>
            <a:off x="0" y="0"/>
            <a:ext cx="3857625" cy="6257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核心任务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57675" y="1162050"/>
            <a:ext cx="2052637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10100" y="194310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学习笔记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10100" y="2233613"/>
            <a:ext cx="134778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撰写 Markdown 文档，包含工具对比表与思维导图，总结各工具特点及适用场景。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310312" y="1162050"/>
            <a:ext cx="2052637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2738" y="194310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自定义案例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62738" y="2233613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设计至少涵盖文档、表格、PPT 两个模块的案例，详细记录工具使用流程与心得。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57675" y="3709988"/>
            <a:ext cx="2052637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10100" y="4491038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实践操作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610100" y="4781550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实际操作选定工具，完成一个小型项目，如报告生成或数据分析，体现效率提升。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310312" y="3709988"/>
            <a:ext cx="2052637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62738" y="4491038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反思总结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662738" y="4781550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分析操作过程中的挑战与解决方案，评估 AI 工具对个人工作效率的具体影响。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注意事项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数据安全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保护隐私，敏感信息不上传，API Key单独存储，确保数据安全无泄漏。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质量控制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AI生成内容需人工校验，特别是数据准确性，防止错误传递，保证报告质量。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合规使用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遵循工具使用规则，避免违规操作，确保所有活动符合公司政策及法律法规。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课程核心目标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必备工具矩阵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核心应用场景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实战操作流程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作业要求与注意事项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总结与未来趋势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总结与未来趋势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效率飞跃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58115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AI技术显著提升工作效率，重复性工作耗时锐减50%以上，释放更多时间用于创新思考与战略规划。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691313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质量保障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91313" y="15811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AI推荐方案遵循行业标准，有效减少人为错误，确保数据分析与报告的准确性和专业度。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429125" y="26098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能力拓展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429125" y="28575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非技术背景人员也能借助AI工具进行专业数据分析，拓宽团队技能边界，增强整体竞争力。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691313" y="26098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智能辅助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691313" y="2857500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从数据采集到报告生成，AI全程参与，提供决策支持，助力企业精准把握市场脉搏，优化运营策略。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未来趋势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全流程自动化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从数据采集到报告生成，AI将实现无缝衔接的自动化流程，大幅提升工作效率与数据处理速度。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833688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833688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智能决策辅助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33688" y="1909762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AI不仅提供数据分析，还将基于大数据预测，为企业决策者提供优化建议，如薪资结构调整、销售策略制定。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71500" y="293846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71500" y="326707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个性化定制服务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71500" y="3514725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随着技术进步，AI工具将更加智能化，能够根据用户习惯和需求，提供个性化的工作流定制与优化服务。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课程核心目标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工具应用能力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文档处理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581150"/>
            <a:ext cx="1881187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掌握AI工具如Office AI插件、WPS灵犀及Kimi AI的核心功能，实现文本编辑、情感分析、公式生成及长文本解析，提升文档处理效率。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691313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数据可视化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91313" y="1581150"/>
            <a:ext cx="1881187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学会利用Gamma和ProcessOn等工具，自动创建PPT并匹配设计模板，以及在线绘制思维导图和流程图，增强数据呈现的专业度。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429125" y="2819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PPT生成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429125" y="3067050"/>
            <a:ext cx="1881187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熟悉DeepSeek、Kimi AI、Gamma和WPS灵犀的协同工作流，从大纲生成到智能设计，再到快速迭代，实现PPT制作的自动化与个性化。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效率提升目标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减少重复工作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通过AI工具自动化处理文档生成、格式统一及长文总结，节省40%-60%的时间消耗。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加速数据处理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利用AI进行表格分析，自动识别异常值，生成公式，推荐图表，显著提高工作效率。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72891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23DA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305752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优化PPT制作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3305175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借助AI生成PPT初稿，自动匹配设计模板，一键替换模板与更新数据，大幅缩短设计时间。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工作流思维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自动化闭环构建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理解并实践从数据输入到智能输出的全过程自动化，提高工作效率。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智能处理流程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掌握如何利用AI工具无缝衔接文档处理、数据分析与PPT生成，实现流畅的工作流。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闭环优化策略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学会定期评估和优化工作流，确保每个环节都能最大化利用AI技术的优势。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必备工具矩阵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文档处理工具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Office AI 插件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集成DeepSeek模型，提供文本编辑、情感分析及公式生成，提升文档处理效率。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WPS 灵犀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专为中文场景优化，支持AI写作、PPT生成与图像智能处理，打造流畅创作体验。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Kimi AI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擅长长文本解析与多语言对话，兼容多种文件格式，助力跨文化沟通与文档管理。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核心优势对比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从文本编辑到图像处理，各工具各有千秋，满足不同场景下的文档处理需求。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可视化工具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Gamma：AI生成PPT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自动匹配设计模板，提升PPT制作效率与视觉吸引力。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ProcessOn：在线协作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支持团队协作绘制思维导图与流程图，增强项目管理与创意表达。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图表智能推荐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根据数据类型推荐最佳图表，如柱状图、折线图或饼图，简化数据分析过程。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动态图表生成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利用可视化工具创建动态图表，使数据呈现更加生动直观，增强报告影响力。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2025-04-29T09:16:49Z</dcterms:created>
  <dcterms:modified xsi:type="dcterms:W3CDTF">2025-04-29T09:16:49Z</dcterms:modified>
</cp:coreProperties>
</file>